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2A6C3-72B3-4458-B9B5-9E361558319A}" type="datetimeFigureOut">
              <a:rPr lang="en-US" smtClean="0"/>
              <a:pPr/>
              <a:t>4/16/2022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0CF6B-6353-49D3-B014-64C279C2EAC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4214841"/>
          </a:xfrm>
        </p:spPr>
        <p:txBody>
          <a:bodyPr/>
          <a:lstStyle/>
          <a:p>
            <a:r>
              <a:rPr lang="en-IN" dirty="0" smtClean="0"/>
              <a:t>SGGSJ GOVT.COLLEGE</a:t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COMPUTER </a:t>
            </a:r>
            <a:r>
              <a:rPr lang="en-IN" dirty="0" smtClean="0"/>
              <a:t>ORGANIZATION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IN" dirty="0" smtClean="0">
              <a:solidFill>
                <a:schemeClr val="tx2"/>
              </a:solidFill>
            </a:endParaRPr>
          </a:p>
          <a:p>
            <a:pPr algn="r"/>
            <a:r>
              <a:rPr lang="en-IN" dirty="0" smtClean="0">
                <a:solidFill>
                  <a:schemeClr val="tx2"/>
                </a:solidFill>
              </a:rPr>
              <a:t>(</a:t>
            </a:r>
            <a:r>
              <a:rPr lang="en-IN" dirty="0" smtClean="0">
                <a:solidFill>
                  <a:schemeClr val="tx2"/>
                </a:solidFill>
              </a:rPr>
              <a:t>BCA/PGDCA)</a:t>
            </a:r>
            <a:endParaRPr lang="en-IN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COMPUTER ORGANIZATION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/>
              <a:t>Computer Organization and Architecture Tutorial provides in-depth knowledge of internal working, structuring, and implementation of a computer system.</a:t>
            </a:r>
          </a:p>
          <a:p>
            <a:r>
              <a:rPr lang="en-IN" dirty="0"/>
              <a:t>Whereas, Organization defines the way the system is structured so that all those catalogued tools can be used properly.</a:t>
            </a:r>
          </a:p>
          <a:p>
            <a:r>
              <a:rPr lang="en-IN" dirty="0"/>
              <a:t>Our Computer Organization and Architecture Tutorial includes all topics of such as introduction, ER model, keys, relational model, join operation, SQL, functional dependency, transaction, concurrency control, etc.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Basic Computer Organization</a:t>
            </a:r>
            <a:endParaRPr lang="en-IN" dirty="0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>
            <p:ph idx="1"/>
          </p:nvPr>
        </p:nvGraphicFramePr>
        <p:xfrm>
          <a:off x="989806" y="1991519"/>
          <a:ext cx="7164388" cy="3743325"/>
        </p:xfrm>
        <a:graphic>
          <a:graphicData uri="http://schemas.openxmlformats.org/presentationml/2006/ole">
            <p:oleObj spid="_x0000_s2050" name="Photo Editor Photo" r:id="rId3" imgW="7163800" imgH="3742857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System Components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CPU/Microprocessor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Memory Subsystem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I/O Subsystem</a:t>
            </a:r>
          </a:p>
          <a:p>
            <a:endParaRPr lang="en-IN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System Buses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Address Bus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Data Bus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Control Bus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Instruction Cycle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Fetch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Decode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Execute</a:t>
            </a:r>
          </a:p>
          <a:p>
            <a:endParaRPr lang="en-IN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Instruction Fetch</a:t>
            </a:r>
            <a:endParaRPr lang="en-IN" dirty="0">
              <a:solidFill>
                <a:schemeClr val="tx2"/>
              </a:solidFill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>
            <p:ph idx="1"/>
          </p:nvPr>
        </p:nvGraphicFramePr>
        <p:xfrm>
          <a:off x="918368" y="2567781"/>
          <a:ext cx="7307263" cy="2590800"/>
        </p:xfrm>
        <a:graphic>
          <a:graphicData uri="http://schemas.openxmlformats.org/presentationml/2006/ole">
            <p:oleObj spid="_x0000_s3074" name="Photo Editor Photo" r:id="rId3" imgW="7306695" imgH="2591162" progId="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Types of I/O Organization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Isolated I/O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Memory-mapped I/O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CPU Organization</a:t>
            </a:r>
            <a:endParaRPr lang="en-IN" dirty="0">
              <a:solidFill>
                <a:schemeClr val="tx2"/>
              </a:solidFill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>
            <p:ph idx="1"/>
          </p:nvPr>
        </p:nvGraphicFramePr>
        <p:xfrm>
          <a:off x="953293" y="1996281"/>
          <a:ext cx="7237413" cy="3733800"/>
        </p:xfrm>
        <a:graphic>
          <a:graphicData uri="http://schemas.openxmlformats.org/presentationml/2006/ole">
            <p:oleObj spid="_x0000_s4098" name="Photo Editor Photo" r:id="rId3" imgW="7238095" imgH="3734321" progId="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Types of Memory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Static RAM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Dynamic RAM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ROM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EPROM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EEPROM</a:t>
            </a:r>
          </a:p>
          <a:p>
            <a:endParaRPr lang="en-IN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>
            <a:noAutofit/>
          </a:bodyPr>
          <a:lstStyle/>
          <a:p>
            <a:r>
              <a:rPr lang="en-IN" sz="8800" dirty="0" smtClean="0"/>
              <a:t>THANK YOU</a:t>
            </a:r>
            <a:endParaRPr lang="en-IN"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134</Words>
  <Application>Microsoft Office PowerPoint</Application>
  <PresentationFormat>On-screen Show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Photo Editor Photo</vt:lpstr>
      <vt:lpstr>SGGSJ GOVT.COLLEGE   COMPUTER ORGANIZATION</vt:lpstr>
      <vt:lpstr>COMPUTER ORGANIZATION</vt:lpstr>
      <vt:lpstr>Basic Computer Organization</vt:lpstr>
      <vt:lpstr>System Components</vt:lpstr>
      <vt:lpstr>System Buses</vt:lpstr>
      <vt:lpstr>Instruction Cycle</vt:lpstr>
      <vt:lpstr>Instruction Fetch</vt:lpstr>
      <vt:lpstr>Types of I/O Organization</vt:lpstr>
      <vt:lpstr>CPU Organization</vt:lpstr>
      <vt:lpstr>Types of Memory</vt:lpstr>
      <vt:lpstr>THANK YOU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</dc:title>
  <dc:creator>BCA</dc:creator>
  <cp:lastModifiedBy>BCA</cp:lastModifiedBy>
  <cp:revision>6</cp:revision>
  <dcterms:created xsi:type="dcterms:W3CDTF">2022-03-31T08:27:00Z</dcterms:created>
  <dcterms:modified xsi:type="dcterms:W3CDTF">2022-04-16T05:43:27Z</dcterms:modified>
</cp:coreProperties>
</file>